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7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50.png"/><Relationship Id="rId12" Type="http://schemas.openxmlformats.org/officeDocument/2006/relationships/image" Target="../media/image2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0" Type="http://schemas.openxmlformats.org/officeDocument/2006/relationships/image" Target="../media/image77.png"/><Relationship Id="rId4" Type="http://schemas.openxmlformats.org/officeDocument/2006/relationships/image" Target="../media/image70.png"/><Relationship Id="rId9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5.png"/><Relationship Id="rId3" Type="http://schemas.openxmlformats.org/officeDocument/2006/relationships/image" Target="../media/image70.png"/><Relationship Id="rId7" Type="http://schemas.openxmlformats.org/officeDocument/2006/relationships/image" Target="../media/image80.png"/><Relationship Id="rId12" Type="http://schemas.openxmlformats.org/officeDocument/2006/relationships/image" Target="../media/image84.png"/><Relationship Id="rId2" Type="http://schemas.openxmlformats.org/officeDocument/2006/relationships/image" Target="../media/image7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83.png"/><Relationship Id="rId5" Type="http://schemas.openxmlformats.org/officeDocument/2006/relationships/image" Target="../media/image25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9.png"/><Relationship Id="rId9" Type="http://schemas.openxmlformats.org/officeDocument/2006/relationships/image" Target="../media/image41.png"/><Relationship Id="rId1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90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97.png"/><Relationship Id="rId12" Type="http://schemas.openxmlformats.org/officeDocument/2006/relationships/image" Target="../media/image2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0.png"/><Relationship Id="rId5" Type="http://schemas.openxmlformats.org/officeDocument/2006/relationships/image" Target="../media/image95.png"/><Relationship Id="rId10" Type="http://schemas.openxmlformats.org/officeDocument/2006/relationships/image" Target="../media/image99.png"/><Relationship Id="rId4" Type="http://schemas.openxmlformats.org/officeDocument/2006/relationships/image" Target="../media/image92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7.png"/><Relationship Id="rId7" Type="http://schemas.openxmlformats.org/officeDocument/2006/relationships/image" Target="../media/image10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3.png"/><Relationship Id="rId5" Type="http://schemas.openxmlformats.org/officeDocument/2006/relationships/image" Target="../media/image101.png"/><Relationship Id="rId10" Type="http://schemas.openxmlformats.org/officeDocument/2006/relationships/image" Target="../media/image26.png"/><Relationship Id="rId4" Type="http://schemas.openxmlformats.org/officeDocument/2006/relationships/image" Target="../media/image92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10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0.png"/><Relationship Id="rId3" Type="http://schemas.openxmlformats.org/officeDocument/2006/relationships/image" Target="../media/image92.png"/><Relationship Id="rId7" Type="http://schemas.openxmlformats.org/officeDocument/2006/relationships/image" Target="../media/image80.png"/><Relationship Id="rId12" Type="http://schemas.openxmlformats.org/officeDocument/2006/relationships/image" Target="../media/image10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08.png"/><Relationship Id="rId5" Type="http://schemas.openxmlformats.org/officeDocument/2006/relationships/image" Target="../media/image25.png"/><Relationship Id="rId10" Type="http://schemas.openxmlformats.org/officeDocument/2006/relationships/image" Target="../media/image82.png"/><Relationship Id="rId4" Type="http://schemas.openxmlformats.org/officeDocument/2006/relationships/image" Target="../media/image106.png"/><Relationship Id="rId9" Type="http://schemas.openxmlformats.org/officeDocument/2006/relationships/image" Target="../media/image41.png"/><Relationship Id="rId14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6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3.png"/><Relationship Id="rId5" Type="http://schemas.openxmlformats.org/officeDocument/2006/relationships/image" Target="../media/image118.png"/><Relationship Id="rId10" Type="http://schemas.openxmlformats.org/officeDocument/2006/relationships/image" Target="../media/image122.png"/><Relationship Id="rId4" Type="http://schemas.openxmlformats.org/officeDocument/2006/relationships/image" Target="../media/image117.png"/><Relationship Id="rId9" Type="http://schemas.openxmlformats.org/officeDocument/2006/relationships/image" Target="../media/image1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16.png"/><Relationship Id="rId7" Type="http://schemas.openxmlformats.org/officeDocument/2006/relationships/image" Target="../media/image41.png"/><Relationship Id="rId12" Type="http://schemas.openxmlformats.org/officeDocument/2006/relationships/image" Target="../media/image131.png"/><Relationship Id="rId2" Type="http://schemas.openxmlformats.org/officeDocument/2006/relationships/image" Target="../media/image7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0.png"/><Relationship Id="rId5" Type="http://schemas.openxmlformats.org/officeDocument/2006/relationships/image" Target="../media/image125.png"/><Relationship Id="rId15" Type="http://schemas.openxmlformats.org/officeDocument/2006/relationships/image" Target="../media/image25.png"/><Relationship Id="rId10" Type="http://schemas.openxmlformats.org/officeDocument/2006/relationships/image" Target="../media/image129.png"/><Relationship Id="rId4" Type="http://schemas.openxmlformats.org/officeDocument/2006/relationships/image" Target="../media/image124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8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42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3.png"/><Relationship Id="rId7" Type="http://schemas.openxmlformats.org/officeDocument/2006/relationships/image" Target="../media/image158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5.png"/><Relationship Id="rId10" Type="http://schemas.openxmlformats.org/officeDocument/2006/relationships/image" Target="../media/image161.png"/><Relationship Id="rId4" Type="http://schemas.openxmlformats.org/officeDocument/2006/relationships/image" Target="../media/image154.png"/><Relationship Id="rId9" Type="http://schemas.openxmlformats.org/officeDocument/2006/relationships/image" Target="../media/image1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53.png"/><Relationship Id="rId7" Type="http://schemas.openxmlformats.org/officeDocument/2006/relationships/image" Target="../media/image16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67.png"/><Relationship Id="rId5" Type="http://schemas.openxmlformats.org/officeDocument/2006/relationships/image" Target="../media/image155.png"/><Relationship Id="rId10" Type="http://schemas.openxmlformats.org/officeDocument/2006/relationships/image" Target="../media/image166.png"/><Relationship Id="rId4" Type="http://schemas.openxmlformats.org/officeDocument/2006/relationships/image" Target="../media/image154.png"/><Relationship Id="rId9" Type="http://schemas.openxmlformats.org/officeDocument/2006/relationships/image" Target="../media/image1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36.png"/><Relationship Id="rId7" Type="http://schemas.openxmlformats.org/officeDocument/2006/relationships/image" Target="../media/image170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72.png"/><Relationship Id="rId7" Type="http://schemas.openxmlformats.org/officeDocument/2006/relationships/image" Target="../media/image15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2.png"/><Relationship Id="rId7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Relationship Id="rId9" Type="http://schemas.openxmlformats.org/officeDocument/2006/relationships/image" Target="../media/image17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8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1.png"/><Relationship Id="rId7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6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12" Type="http://schemas.openxmlformats.org/officeDocument/2006/relationships/image" Target="../media/image25.png"/><Relationship Id="rId2" Type="http://schemas.openxmlformats.org/officeDocument/2006/relationships/image" Target="../media/image7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5" Type="http://schemas.openxmlformats.org/officeDocument/2006/relationships/image" Target="../media/image45.png"/><Relationship Id="rId10" Type="http://schemas.openxmlformats.org/officeDocument/2006/relationships/image" Target="../media/image1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50.png"/><Relationship Id="rId12" Type="http://schemas.openxmlformats.org/officeDocument/2006/relationships/image" Target="../media/image2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25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35.png"/><Relationship Id="rId9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50.png"/><Relationship Id="rId12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0" Type="http://schemas.openxmlformats.org/officeDocument/2006/relationships/image" Target="../media/image26.png"/><Relationship Id="rId4" Type="http://schemas.openxmlformats.org/officeDocument/2006/relationships/image" Target="../media/image35.png"/><Relationship Id="rId9" Type="http://schemas.openxmlformats.org/officeDocument/2006/relationships/image" Target="../media/image25.png"/><Relationship Id="rId1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50.png"/><Relationship Id="rId12" Type="http://schemas.openxmlformats.org/officeDocument/2006/relationships/image" Target="../media/image2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63.png"/><Relationship Id="rId10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02599" y="909016"/>
            <a:ext cx="13734365" cy="81128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98953" y="8238277"/>
            <a:ext cx="2652511" cy="71204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93416" y="5116274"/>
            <a:ext cx="1889563" cy="48568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78211" y="6215249"/>
            <a:ext cx="1144223" cy="6001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06129" y="5527262"/>
            <a:ext cx="11127336" cy="72812"/>
            <a:chOff x="11106129" y="5527262"/>
            <a:chExt cx="11127336" cy="728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1106129" y="5527262"/>
              <a:ext cx="11127336" cy="728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84854" y="1585419"/>
            <a:ext cx="19291723" cy="72812"/>
            <a:chOff x="-784854" y="1585419"/>
            <a:chExt cx="19291723" cy="728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84854" y="1585419"/>
              <a:ext cx="19291723" cy="728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70526" y="1008402"/>
            <a:ext cx="9055002" cy="81717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877" y="958372"/>
            <a:ext cx="1740235" cy="3944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87429" y="945182"/>
            <a:ext cx="406263" cy="47887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34663" y="2119149"/>
            <a:ext cx="13142396" cy="58985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1629" y="9336766"/>
            <a:ext cx="2181073" cy="3803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77620" y="9380524"/>
            <a:ext cx="3705179" cy="3192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90476" y="-219048"/>
            <a:ext cx="6495238" cy="10723810"/>
            <a:chOff x="11790476" y="-219048"/>
            <a:chExt cx="6495238" cy="107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0476" y="-219048"/>
              <a:ext cx="6495238" cy="107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877" y="958372"/>
            <a:ext cx="1740235" cy="3944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87429" y="945182"/>
            <a:ext cx="406263" cy="4788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04839" y="5647544"/>
            <a:ext cx="5289349" cy="17563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39128" y="5341957"/>
            <a:ext cx="5152037" cy="42685"/>
            <a:chOff x="1839128" y="5341957"/>
            <a:chExt cx="5152037" cy="426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9128" y="5341957"/>
              <a:ext cx="5152037" cy="426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80952" y="1896610"/>
            <a:ext cx="6171429" cy="6171429"/>
            <a:chOff x="8980952" y="1896610"/>
            <a:chExt cx="6171429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80952" y="1896610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13884" y="4222738"/>
            <a:ext cx="3866667" cy="3866667"/>
            <a:chOff x="13413884" y="4222738"/>
            <a:chExt cx="3866667" cy="3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13884" y="4222738"/>
              <a:ext cx="3866667" cy="386666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1984" y="2802613"/>
            <a:ext cx="5639662" cy="160652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34378" y="4035769"/>
            <a:ext cx="3775534" cy="14602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1629" y="9336766"/>
            <a:ext cx="2181073" cy="38033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77620" y="9380524"/>
            <a:ext cx="3705179" cy="3192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0877" y="958372"/>
            <a:ext cx="1740235" cy="3944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87429" y="945182"/>
            <a:ext cx="406263" cy="4788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629" y="9336766"/>
            <a:ext cx="2181073" cy="38033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77620" y="9380524"/>
            <a:ext cx="3705179" cy="3192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97429" y="2189254"/>
            <a:ext cx="2078395" cy="24582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66744" y="5742782"/>
            <a:ext cx="4301101" cy="8824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1033" y="5437195"/>
            <a:ext cx="4209524" cy="42685"/>
            <a:chOff x="1801033" y="5437195"/>
            <a:chExt cx="4209524" cy="426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1033" y="5437195"/>
              <a:ext cx="4209524" cy="4268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82627" y="2189254"/>
            <a:ext cx="2332652" cy="24582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51944" y="5742782"/>
            <a:ext cx="4401225" cy="2562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86231" y="5437195"/>
            <a:ext cx="4209524" cy="42685"/>
            <a:chOff x="6986231" y="5437195"/>
            <a:chExt cx="4209524" cy="4268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86231" y="5437195"/>
              <a:ext cx="4209524" cy="4268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67825" y="2189254"/>
            <a:ext cx="2313366" cy="24582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37144" y="5742782"/>
            <a:ext cx="3032825" cy="13681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71429" y="5437195"/>
            <a:ext cx="4209524" cy="42685"/>
            <a:chOff x="12171429" y="5437195"/>
            <a:chExt cx="4209524" cy="4268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71429" y="5437195"/>
              <a:ext cx="4209524" cy="4268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96283" y="4131007"/>
            <a:ext cx="5212620" cy="125062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81483" y="4131007"/>
            <a:ext cx="3773306" cy="124109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66683" y="4131007"/>
            <a:ext cx="3839972" cy="12410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2057143"/>
            <a:ext cx="6171429" cy="6171429"/>
            <a:chOff x="6057143" y="2057143"/>
            <a:chExt cx="617142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2057143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877" y="958372"/>
            <a:ext cx="1740235" cy="3944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99048" y="945182"/>
            <a:ext cx="794644" cy="4788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1629" y="9336766"/>
            <a:ext cx="2181073" cy="38033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77620" y="9380524"/>
            <a:ext cx="3705179" cy="3192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70526" y="1008402"/>
            <a:ext cx="9153526" cy="81717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877" y="951229"/>
            <a:ext cx="1457863" cy="4767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87429" y="945182"/>
            <a:ext cx="406263" cy="47887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9901" y="2119149"/>
            <a:ext cx="13817425" cy="58985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1629" y="9336766"/>
            <a:ext cx="2181073" cy="3803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77620" y="9380524"/>
            <a:ext cx="3705179" cy="3192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90476" y="-219048"/>
            <a:ext cx="6495238" cy="10723810"/>
            <a:chOff x="11790476" y="-219048"/>
            <a:chExt cx="6495238" cy="107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0476" y="-219048"/>
              <a:ext cx="6495238" cy="107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877" y="951230"/>
            <a:ext cx="1457863" cy="4767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87429" y="945182"/>
            <a:ext cx="406263" cy="4788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5520" y="2094016"/>
            <a:ext cx="7568566" cy="24603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04839" y="5634515"/>
            <a:ext cx="5261568" cy="26171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4378" y="4035769"/>
            <a:ext cx="5050829" cy="14031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39128" y="5341957"/>
            <a:ext cx="5152037" cy="42685"/>
            <a:chOff x="1839128" y="5341957"/>
            <a:chExt cx="5152037" cy="4268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39128" y="5341957"/>
              <a:ext cx="5152037" cy="426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80952" y="1896610"/>
            <a:ext cx="6171429" cy="6171429"/>
            <a:chOff x="8980952" y="1896610"/>
            <a:chExt cx="6171429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80952" y="1896610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13884" y="4222738"/>
            <a:ext cx="3866667" cy="3866667"/>
            <a:chOff x="13413884" y="4222738"/>
            <a:chExt cx="3866667" cy="38666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13884" y="4222738"/>
              <a:ext cx="3866667" cy="386666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1629" y="9336766"/>
            <a:ext cx="2181073" cy="38033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77620" y="9380524"/>
            <a:ext cx="3705179" cy="3192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90476" y="-219048"/>
            <a:ext cx="6495238" cy="10723810"/>
            <a:chOff x="11790476" y="-219048"/>
            <a:chExt cx="6495238" cy="107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0476" y="-219048"/>
              <a:ext cx="6495238" cy="107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877" y="951230"/>
            <a:ext cx="1457863" cy="4767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87429" y="945182"/>
            <a:ext cx="406263" cy="4788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5520" y="2094016"/>
            <a:ext cx="7568566" cy="24603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04839" y="5647544"/>
            <a:ext cx="5177416" cy="305386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4378" y="4035769"/>
            <a:ext cx="5050829" cy="140313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1629" y="9336766"/>
            <a:ext cx="2181073" cy="3803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77620" y="9380524"/>
            <a:ext cx="3705179" cy="3192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91344" y="2909170"/>
            <a:ext cx="6941990" cy="4467374"/>
            <a:chOff x="9591344" y="2909170"/>
            <a:chExt cx="6941990" cy="44673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91344" y="2909170"/>
              <a:ext cx="6941990" cy="44673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0877" y="951230"/>
            <a:ext cx="1457863" cy="4767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87429" y="945182"/>
            <a:ext cx="406263" cy="4788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629" y="9336766"/>
            <a:ext cx="2181073" cy="38033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77620" y="9380524"/>
            <a:ext cx="3705179" cy="319245"/>
          </a:xfrm>
          <a:prstGeom prst="rect">
            <a:avLst/>
          </a:prstGeom>
        </p:spPr>
      </p:pic>
      <p:pic>
        <p:nvPicPr>
          <p:cNvPr id="17" name="Picture 2" descr="https://apmonitor.com/pdc/uploads/Main/tclab_transparent.png">
            <a:extLst>
              <a:ext uri="{FF2B5EF4-FFF2-40B4-BE49-F238E27FC236}">
                <a16:creationId xmlns:a16="http://schemas.microsoft.com/office/drawing/2014/main" id="{812E9B25-1E57-4A5E-8BC8-E64AE06A4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68" y="2863034"/>
            <a:ext cx="675446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72C22CB-340B-4E6F-9B5F-5188155A41A0}"/>
              </a:ext>
            </a:extLst>
          </p:cNvPr>
          <p:cNvSpPr/>
          <p:nvPr/>
        </p:nvSpPr>
        <p:spPr>
          <a:xfrm>
            <a:off x="5369169" y="4589502"/>
            <a:ext cx="2540977" cy="50995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8C3C119-9683-4AB2-933E-529C0BCEA1E1}"/>
              </a:ext>
            </a:extLst>
          </p:cNvPr>
          <p:cNvSpPr/>
          <p:nvPr/>
        </p:nvSpPr>
        <p:spPr>
          <a:xfrm rot="10800000">
            <a:off x="10550769" y="2863034"/>
            <a:ext cx="2540977" cy="50995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695C6B-9D1E-4CD4-9095-5ADCFA7953F9}"/>
              </a:ext>
            </a:extLst>
          </p:cNvPr>
          <p:cNvSpPr txBox="1"/>
          <p:nvPr/>
        </p:nvSpPr>
        <p:spPr>
          <a:xfrm>
            <a:off x="3549161" y="458950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온도 감지 센서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E7D74-65F7-41E6-BD39-B793F0906722}"/>
              </a:ext>
            </a:extLst>
          </p:cNvPr>
          <p:cNvSpPr txBox="1"/>
          <p:nvPr/>
        </p:nvSpPr>
        <p:spPr>
          <a:xfrm>
            <a:off x="13466885" y="29333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히터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0877" y="951229"/>
            <a:ext cx="1457863" cy="4767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87429" y="945182"/>
            <a:ext cx="406263" cy="4788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629" y="9336766"/>
            <a:ext cx="2181073" cy="38033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77620" y="9380524"/>
            <a:ext cx="3705179" cy="3192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97429" y="2189254"/>
            <a:ext cx="2078395" cy="24582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57220" y="5742782"/>
            <a:ext cx="4359168" cy="12579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1033" y="5437195"/>
            <a:ext cx="4209524" cy="42685"/>
            <a:chOff x="1801033" y="5437195"/>
            <a:chExt cx="4209524" cy="426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1033" y="5437195"/>
              <a:ext cx="4209524" cy="4268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82627" y="2189254"/>
            <a:ext cx="2332652" cy="24582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51944" y="5742782"/>
            <a:ext cx="4365158" cy="21824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86231" y="5437195"/>
            <a:ext cx="4209524" cy="42685"/>
            <a:chOff x="6986231" y="5437195"/>
            <a:chExt cx="4209524" cy="4268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86231" y="5437195"/>
              <a:ext cx="4209524" cy="4268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96283" y="4131007"/>
            <a:ext cx="1699496" cy="125062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81483" y="4131007"/>
            <a:ext cx="3111706" cy="12410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66148" y="3107960"/>
            <a:ext cx="6171429" cy="4658472"/>
            <a:chOff x="11566148" y="3107960"/>
            <a:chExt cx="6171429" cy="46584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66148" y="3107960"/>
              <a:ext cx="6171429" cy="4658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70526" y="1008402"/>
            <a:ext cx="9051830" cy="81717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877" y="982677"/>
            <a:ext cx="2149444" cy="4781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99048" y="945182"/>
            <a:ext cx="794644" cy="47887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1629" y="9336766"/>
            <a:ext cx="2181073" cy="3803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77620" y="9380524"/>
            <a:ext cx="3705179" cy="3192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92029" y="2134403"/>
            <a:ext cx="12343483" cy="65334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4210" y="1939530"/>
            <a:ext cx="4997821" cy="1916503"/>
            <a:chOff x="1024210" y="1939530"/>
            <a:chExt cx="4997821" cy="19165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606" y="1752130"/>
              <a:ext cx="2193205" cy="245884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024211" y="1939530"/>
              <a:ext cx="4997820" cy="42685"/>
              <a:chOff x="1024211" y="1939530"/>
              <a:chExt cx="4997820" cy="4268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24211" y="1939530"/>
                <a:ext cx="4997820" cy="4268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2029" y="2213972"/>
              <a:ext cx="2803130" cy="4088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4211" y="4080794"/>
            <a:ext cx="4997820" cy="1900300"/>
            <a:chOff x="1024211" y="4080794"/>
            <a:chExt cx="4997820" cy="19003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0608" y="3877190"/>
              <a:ext cx="2332652" cy="246466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24211" y="4171043"/>
              <a:ext cx="4997820" cy="42685"/>
              <a:chOff x="1024211" y="4171043"/>
              <a:chExt cx="4997820" cy="4268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24211" y="4171043"/>
                <a:ext cx="4997820" cy="4268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02029" y="4445487"/>
              <a:ext cx="2812435" cy="3945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4211" y="6312307"/>
            <a:ext cx="4997820" cy="1900300"/>
            <a:chOff x="1024211" y="6312307"/>
            <a:chExt cx="4997820" cy="19003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0608" y="6108704"/>
              <a:ext cx="2313366" cy="246466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024211" y="6402557"/>
              <a:ext cx="4997820" cy="42685"/>
              <a:chOff x="1024211" y="6402557"/>
              <a:chExt cx="4997820" cy="4268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24211" y="6402557"/>
                <a:ext cx="4997820" cy="42685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02029" y="6677001"/>
              <a:ext cx="2812435" cy="3945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43947" y="1849281"/>
            <a:ext cx="4997824" cy="1900300"/>
            <a:chOff x="6643947" y="1849281"/>
            <a:chExt cx="4997824" cy="19003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40344" y="1645677"/>
              <a:ext cx="2341938" cy="2464662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6643947" y="1939530"/>
              <a:ext cx="4997820" cy="42685"/>
              <a:chOff x="6643947" y="1939530"/>
              <a:chExt cx="4997820" cy="4268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43947" y="1939530"/>
                <a:ext cx="4997820" cy="42685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21772" y="2200944"/>
              <a:ext cx="2816120" cy="4787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43947" y="4080794"/>
            <a:ext cx="4997824" cy="1900300"/>
            <a:chOff x="6643947" y="4080794"/>
            <a:chExt cx="4997824" cy="190030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40344" y="3877190"/>
              <a:ext cx="2310824" cy="2464662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6643947" y="4171043"/>
              <a:ext cx="4997820" cy="42685"/>
              <a:chOff x="6643947" y="4171043"/>
              <a:chExt cx="4997820" cy="4268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43947" y="4171043"/>
                <a:ext cx="4997820" cy="42685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21772" y="4432458"/>
              <a:ext cx="2816120" cy="4787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643947" y="6312307"/>
            <a:ext cx="4997824" cy="1900300"/>
            <a:chOff x="6643947" y="6312307"/>
            <a:chExt cx="4997824" cy="190030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40344" y="6108704"/>
              <a:ext cx="2308052" cy="2464662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6643947" y="6402557"/>
              <a:ext cx="4997820" cy="42685"/>
              <a:chOff x="6643947" y="6402557"/>
              <a:chExt cx="4997820" cy="4268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43947" y="6402557"/>
                <a:ext cx="4997820" cy="42685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21772" y="6677001"/>
              <a:ext cx="2831701" cy="39457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282731" y="1849281"/>
            <a:ext cx="4997841" cy="1900300"/>
            <a:chOff x="12282731" y="1849281"/>
            <a:chExt cx="4997841" cy="190030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079127" y="1645677"/>
              <a:ext cx="2265747" cy="2464662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2282731" y="1939530"/>
              <a:ext cx="4997820" cy="42685"/>
              <a:chOff x="12282731" y="1939530"/>
              <a:chExt cx="4997820" cy="4268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282731" y="1939530"/>
                <a:ext cx="4997820" cy="42685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60572" y="2200944"/>
              <a:ext cx="2803130" cy="478730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0877" y="958372"/>
            <a:ext cx="578063" cy="394444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887429" y="945182"/>
            <a:ext cx="406263" cy="478873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41629" y="9336766"/>
            <a:ext cx="2181073" cy="38033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677620" y="9380524"/>
            <a:ext cx="3705179" cy="31924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0877" y="951230"/>
            <a:ext cx="2351606" cy="4668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87429" y="945182"/>
            <a:ext cx="406263" cy="4788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5520" y="2094016"/>
            <a:ext cx="3230718" cy="246034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04839" y="5647544"/>
            <a:ext cx="5114920" cy="26110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4378" y="4035769"/>
            <a:ext cx="6290706" cy="14031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39128" y="5341957"/>
            <a:ext cx="5152037" cy="42685"/>
            <a:chOff x="1839128" y="5341957"/>
            <a:chExt cx="5152037" cy="426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39128" y="5341957"/>
              <a:ext cx="5152037" cy="42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23810" y="5534618"/>
            <a:ext cx="5964789" cy="3235839"/>
            <a:chOff x="8323810" y="5534618"/>
            <a:chExt cx="5964789" cy="32358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23810" y="5534618"/>
              <a:ext cx="5964789" cy="32358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23810" y="2306175"/>
            <a:ext cx="5964789" cy="3228442"/>
            <a:chOff x="8323810" y="2306175"/>
            <a:chExt cx="5964789" cy="322844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23810" y="2306175"/>
              <a:ext cx="5964789" cy="32284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08099" y="2250000"/>
            <a:ext cx="3207946" cy="6472838"/>
            <a:chOff x="14408099" y="2250000"/>
            <a:chExt cx="3207946" cy="64728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08099" y="2250000"/>
              <a:ext cx="3207946" cy="647283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1629" y="9336766"/>
            <a:ext cx="2181073" cy="38033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77620" y="9380524"/>
            <a:ext cx="3705179" cy="3192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0877" y="951230"/>
            <a:ext cx="2351606" cy="4668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87429" y="945182"/>
            <a:ext cx="406263" cy="4788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7429" y="2189254"/>
            <a:ext cx="2078395" cy="246034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57220" y="5742782"/>
            <a:ext cx="4288235" cy="12579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1033" y="5437195"/>
            <a:ext cx="4209524" cy="42685"/>
            <a:chOff x="1801033" y="5437195"/>
            <a:chExt cx="4209524" cy="426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01033" y="5437195"/>
              <a:ext cx="4209524" cy="4268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82627" y="2189254"/>
            <a:ext cx="2332652" cy="24603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51944" y="5742782"/>
            <a:ext cx="4330787" cy="13681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86231" y="5437195"/>
            <a:ext cx="4209524" cy="42685"/>
            <a:chOff x="6986231" y="5437195"/>
            <a:chExt cx="4209524" cy="426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6231" y="5437195"/>
              <a:ext cx="4209524" cy="4268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67825" y="2189254"/>
            <a:ext cx="2313366" cy="246034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27620" y="5742782"/>
            <a:ext cx="4298454" cy="13303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71429" y="5437195"/>
            <a:ext cx="4209524" cy="42685"/>
            <a:chOff x="12171429" y="5437195"/>
            <a:chExt cx="4209524" cy="4268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71429" y="5437195"/>
              <a:ext cx="4209524" cy="4268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96283" y="4131007"/>
            <a:ext cx="4396820" cy="12410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81483" y="4131007"/>
            <a:ext cx="5124953" cy="124109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66683" y="4131007"/>
            <a:ext cx="5290572" cy="124109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1629" y="9336766"/>
            <a:ext cx="2181073" cy="38033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77620" y="9380524"/>
            <a:ext cx="3705179" cy="3192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0877" y="951230"/>
            <a:ext cx="2351606" cy="4668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87429" y="945182"/>
            <a:ext cx="406263" cy="4788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629" y="9336766"/>
            <a:ext cx="2181073" cy="38033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77620" y="9380524"/>
            <a:ext cx="3705179" cy="3192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57143" y="2057143"/>
            <a:ext cx="6171429" cy="6171429"/>
            <a:chOff x="6057143" y="2057143"/>
            <a:chExt cx="6171429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7143" y="2057143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70526" y="1008401"/>
            <a:ext cx="9026404" cy="81703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1629" y="9343515"/>
            <a:ext cx="2181073" cy="3735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7620" y="9380524"/>
            <a:ext cx="3705179" cy="3192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877" y="951229"/>
            <a:ext cx="1062425" cy="4087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87429" y="945182"/>
            <a:ext cx="406263" cy="4788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41092" y="2119149"/>
            <a:ext cx="8146129" cy="606039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97429" y="2189254"/>
            <a:ext cx="2078395" cy="24646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01033" y="5437195"/>
            <a:ext cx="4209524" cy="42685"/>
            <a:chOff x="1801033" y="5437195"/>
            <a:chExt cx="4209524" cy="426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1033" y="5437195"/>
              <a:ext cx="4209524" cy="426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2627" y="2189254"/>
            <a:ext cx="2332652" cy="24646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86231" y="5437195"/>
            <a:ext cx="4209524" cy="42685"/>
            <a:chOff x="6986231" y="5437195"/>
            <a:chExt cx="4209524" cy="426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6231" y="5437195"/>
              <a:ext cx="4209524" cy="426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67825" y="2189254"/>
            <a:ext cx="2313366" cy="24646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71429" y="5437195"/>
            <a:ext cx="4209524" cy="42685"/>
            <a:chOff x="12171429" y="5437195"/>
            <a:chExt cx="4209524" cy="426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71429" y="5437195"/>
              <a:ext cx="4209524" cy="4268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6283" y="4131007"/>
            <a:ext cx="3754258" cy="124109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81483" y="4131007"/>
            <a:ext cx="3148458" cy="12315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66683" y="4131007"/>
            <a:ext cx="3345182" cy="12073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01033" y="6151275"/>
            <a:ext cx="4209524" cy="341950"/>
            <a:chOff x="1801033" y="6151275"/>
            <a:chExt cx="4209524" cy="3419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1033" y="6151275"/>
              <a:ext cx="4209524" cy="3419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86231" y="5661610"/>
            <a:ext cx="4209524" cy="2773782"/>
            <a:chOff x="6986231" y="5661610"/>
            <a:chExt cx="4209524" cy="27737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86231" y="5661610"/>
              <a:ext cx="4209524" cy="27737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52381" y="5546735"/>
            <a:ext cx="4209524" cy="3348485"/>
            <a:chOff x="12152381" y="5546735"/>
            <a:chExt cx="4209524" cy="33484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52381" y="5546735"/>
              <a:ext cx="4209524" cy="33484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1629" y="9343515"/>
            <a:ext cx="2181073" cy="37358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77620" y="9380524"/>
            <a:ext cx="3705179" cy="31924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0877" y="958372"/>
            <a:ext cx="1062425" cy="39444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887429" y="945182"/>
            <a:ext cx="406263" cy="4788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2181073" cy="3735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80524"/>
            <a:ext cx="3705179" cy="31924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0877" y="958372"/>
            <a:ext cx="1062425" cy="39444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87429" y="945182"/>
            <a:ext cx="406263" cy="4788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5520" y="2094016"/>
            <a:ext cx="2341938" cy="24646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4839" y="5647544"/>
            <a:ext cx="6406625" cy="2253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39128" y="5341957"/>
            <a:ext cx="5152037" cy="42685"/>
            <a:chOff x="1839128" y="5341957"/>
            <a:chExt cx="5152037" cy="426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39128" y="5341957"/>
              <a:ext cx="5152037" cy="4268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6283" y="4131007"/>
            <a:ext cx="3187896" cy="12601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58120" y="2168630"/>
            <a:ext cx="5557384" cy="6140645"/>
            <a:chOff x="10458120" y="2168630"/>
            <a:chExt cx="5557384" cy="61406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58120" y="2168630"/>
              <a:ext cx="5557384" cy="6140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2181073" cy="3735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80524"/>
            <a:ext cx="3705179" cy="31924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0877" y="958372"/>
            <a:ext cx="1062425" cy="39444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87429" y="945182"/>
            <a:ext cx="406263" cy="4788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5520" y="2094016"/>
            <a:ext cx="2310823" cy="24646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4839" y="5647544"/>
            <a:ext cx="6203949" cy="26110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39128" y="5341957"/>
            <a:ext cx="5152037" cy="42685"/>
            <a:chOff x="1839128" y="5341957"/>
            <a:chExt cx="5152037" cy="426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39128" y="5341957"/>
              <a:ext cx="5152037" cy="4268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6283" y="4131007"/>
            <a:ext cx="3159296" cy="12454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37740" y="3243746"/>
            <a:ext cx="8719853" cy="4904917"/>
            <a:chOff x="8237740" y="3243746"/>
            <a:chExt cx="8719853" cy="4904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37740" y="3243746"/>
              <a:ext cx="8719853" cy="49049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70526" y="1008401"/>
            <a:ext cx="8912004" cy="81703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1629" y="9343515"/>
            <a:ext cx="2181073" cy="3735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7620" y="9380524"/>
            <a:ext cx="3705179" cy="3192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877" y="958372"/>
            <a:ext cx="1246130" cy="3944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87429" y="945182"/>
            <a:ext cx="406263" cy="4788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01345" y="2119149"/>
            <a:ext cx="12614548" cy="589273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0877" y="958372"/>
            <a:ext cx="1246130" cy="3944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99048" y="945182"/>
            <a:ext cx="794644" cy="4788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2044" y="2502168"/>
            <a:ext cx="10166528" cy="40741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64763" y="5004134"/>
            <a:ext cx="5470882" cy="4022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77620" y="9380524"/>
            <a:ext cx="3705179" cy="3192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1629" y="9343515"/>
            <a:ext cx="2181073" cy="37358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0877" y="958372"/>
            <a:ext cx="1246130" cy="3944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87429" y="942496"/>
            <a:ext cx="406263" cy="4788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2044" y="2502168"/>
            <a:ext cx="8964923" cy="40438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77620" y="9380524"/>
            <a:ext cx="3705179" cy="3192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1629" y="9343515"/>
            <a:ext cx="2181073" cy="3735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65634" y="2705771"/>
            <a:ext cx="4832450" cy="5522800"/>
            <a:chOff x="11465634" y="2705771"/>
            <a:chExt cx="4832450" cy="55228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65634" y="2705771"/>
              <a:ext cx="4832450" cy="552280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9534" y="6546001"/>
            <a:ext cx="5413854" cy="20894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70527" y="1008399"/>
            <a:ext cx="8292302" cy="81703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87429" y="945182"/>
            <a:ext cx="406263" cy="4788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41089" y="2119147"/>
            <a:ext cx="7911470" cy="59022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877" y="958372"/>
            <a:ext cx="578063" cy="3944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1629" y="9336766"/>
            <a:ext cx="2181073" cy="3803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77620" y="9380524"/>
            <a:ext cx="3705179" cy="31924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26263" y="1286051"/>
            <a:ext cx="21037860" cy="68169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40572" y="8596089"/>
            <a:ext cx="3691265" cy="29264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95811" y="8320201"/>
            <a:ext cx="2413404" cy="12396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784854" y="1585419"/>
            <a:ext cx="19291723" cy="72812"/>
            <a:chOff x="-784854" y="1585419"/>
            <a:chExt cx="19291723" cy="728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84854" y="1585419"/>
              <a:ext cx="19291723" cy="728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3499" y="2502167"/>
            <a:ext cx="6263224" cy="40741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18096" y="4302734"/>
            <a:ext cx="7369997" cy="32195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0877" y="951229"/>
            <a:ext cx="578063" cy="40873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87429" y="951210"/>
            <a:ext cx="406263" cy="4668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1629" y="9336766"/>
            <a:ext cx="2181073" cy="3803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77620" y="9380524"/>
            <a:ext cx="3705179" cy="3192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70527" y="1008399"/>
            <a:ext cx="9128102" cy="81703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877" y="958372"/>
            <a:ext cx="1740235" cy="3944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99048" y="945182"/>
            <a:ext cx="794644" cy="47887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41092" y="2119149"/>
            <a:ext cx="8864176" cy="60603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1629" y="9336766"/>
            <a:ext cx="2181073" cy="3803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77620" y="9380524"/>
            <a:ext cx="3705179" cy="3192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0877" y="955686"/>
            <a:ext cx="1740235" cy="3944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87429" y="942496"/>
            <a:ext cx="406263" cy="4788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7429" y="2189254"/>
            <a:ext cx="2078395" cy="24646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6744" y="5742782"/>
            <a:ext cx="4260082" cy="2202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1033" y="5437195"/>
            <a:ext cx="4209524" cy="42685"/>
            <a:chOff x="1801033" y="5437195"/>
            <a:chExt cx="4209524" cy="426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01033" y="5437195"/>
              <a:ext cx="4209524" cy="4268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82627" y="2189254"/>
            <a:ext cx="2332652" cy="24646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51944" y="5742782"/>
            <a:ext cx="3533263" cy="21824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86231" y="5437195"/>
            <a:ext cx="4209524" cy="42685"/>
            <a:chOff x="6986231" y="5437195"/>
            <a:chExt cx="4209524" cy="426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6231" y="5437195"/>
              <a:ext cx="4209524" cy="4268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67825" y="2189254"/>
            <a:ext cx="2313366" cy="24646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37144" y="5742782"/>
            <a:ext cx="3353349" cy="21824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71429" y="5437195"/>
            <a:ext cx="4209524" cy="42685"/>
            <a:chOff x="12171429" y="5437195"/>
            <a:chExt cx="4209524" cy="4268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71429" y="5437195"/>
              <a:ext cx="4209524" cy="4268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1629" y="9336766"/>
            <a:ext cx="2181073" cy="38033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77620" y="9380524"/>
            <a:ext cx="3705179" cy="31924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96283" y="4131007"/>
            <a:ext cx="1661401" cy="123588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82521" y="4131007"/>
            <a:ext cx="3130725" cy="124541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66683" y="4131007"/>
            <a:ext cx="2984344" cy="12502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90476" y="-219048"/>
            <a:ext cx="6495238" cy="10723810"/>
            <a:chOff x="11790476" y="-219048"/>
            <a:chExt cx="6495238" cy="107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0476" y="-219048"/>
              <a:ext cx="6495238" cy="107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877" y="958372"/>
            <a:ext cx="1740235" cy="3944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87429" y="945182"/>
            <a:ext cx="406263" cy="4788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04839" y="5647544"/>
            <a:ext cx="5245939" cy="35824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39128" y="5341957"/>
            <a:ext cx="5152037" cy="42685"/>
            <a:chOff x="1839128" y="5341957"/>
            <a:chExt cx="5152037" cy="426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9128" y="5341957"/>
              <a:ext cx="5152037" cy="4268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1989" y="2797207"/>
            <a:ext cx="7613662" cy="18190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4378" y="4035769"/>
            <a:ext cx="3025448" cy="14563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55122" y="3701615"/>
            <a:ext cx="7490789" cy="2882485"/>
            <a:chOff x="9955122" y="3701615"/>
            <a:chExt cx="7490789" cy="288248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55122" y="3701615"/>
              <a:ext cx="7490789" cy="288248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1629" y="9336766"/>
            <a:ext cx="2181073" cy="38033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77620" y="9380524"/>
            <a:ext cx="3705179" cy="3192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-219048"/>
            <a:ext cx="9142857" cy="10723810"/>
            <a:chOff x="9142857" y="-219048"/>
            <a:chExt cx="9142857" cy="107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-219048"/>
              <a:ext cx="9142857" cy="107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877" y="958372"/>
            <a:ext cx="1740235" cy="3944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87429" y="945182"/>
            <a:ext cx="406263" cy="4788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4378" y="4035769"/>
            <a:ext cx="1553753" cy="13988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39128" y="5341957"/>
            <a:ext cx="5152037" cy="42685"/>
            <a:chOff x="1839128" y="5341957"/>
            <a:chExt cx="5152037" cy="426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9128" y="5341957"/>
              <a:ext cx="5152037" cy="4268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62493" y="4035769"/>
            <a:ext cx="3025448" cy="13988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67209" y="5341957"/>
            <a:ext cx="5152037" cy="42685"/>
            <a:chOff x="10467209" y="5341957"/>
            <a:chExt cx="5152037" cy="426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67209" y="5341957"/>
              <a:ext cx="5152037" cy="4268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1629" y="9336766"/>
            <a:ext cx="2181073" cy="3803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77620" y="9380524"/>
            <a:ext cx="3705179" cy="31924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1984" y="2469137"/>
            <a:ext cx="2947996" cy="16250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30070" y="2469137"/>
            <a:ext cx="3752481" cy="16250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61733" y="5568988"/>
            <a:ext cx="3762989" cy="3241573"/>
            <a:chOff x="11161733" y="5568988"/>
            <a:chExt cx="3762989" cy="324157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61733" y="5568988"/>
              <a:ext cx="3762989" cy="32415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39124" y="5506495"/>
            <a:ext cx="5152041" cy="3260534"/>
            <a:chOff x="1839124" y="5506495"/>
            <a:chExt cx="5152041" cy="32605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39124" y="5506495"/>
              <a:ext cx="5152041" cy="32605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90476" y="-219048"/>
            <a:ext cx="6495238" cy="10723810"/>
            <a:chOff x="11790476" y="-219048"/>
            <a:chExt cx="6495238" cy="107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0476" y="-219048"/>
              <a:ext cx="6495238" cy="107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877" y="951229"/>
            <a:ext cx="1740235" cy="4087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87429" y="945182"/>
            <a:ext cx="406263" cy="4788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04839" y="5647544"/>
            <a:ext cx="4519158" cy="13103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39128" y="5341957"/>
            <a:ext cx="5152037" cy="42685"/>
            <a:chOff x="1839128" y="5341957"/>
            <a:chExt cx="5152037" cy="426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9128" y="5341957"/>
              <a:ext cx="5152037" cy="426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80952" y="1896610"/>
            <a:ext cx="6171429" cy="6171429"/>
            <a:chOff x="8980952" y="1896610"/>
            <a:chExt cx="6171429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80952" y="1896610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13884" y="4222738"/>
            <a:ext cx="3866667" cy="3866667"/>
            <a:chOff x="13413884" y="4222738"/>
            <a:chExt cx="3866667" cy="3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13884" y="4222738"/>
              <a:ext cx="3866667" cy="386666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1984" y="2802613"/>
            <a:ext cx="4030891" cy="165377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34378" y="4035769"/>
            <a:ext cx="3819029" cy="145632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1629" y="9336766"/>
            <a:ext cx="2181073" cy="38033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77620" y="9380524"/>
            <a:ext cx="3705179" cy="3192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</Words>
  <Application>Microsoft Office PowerPoint</Application>
  <PresentationFormat>사용자 지정</PresentationFormat>
  <Paragraphs>2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황승현</cp:lastModifiedBy>
  <cp:revision>5</cp:revision>
  <dcterms:created xsi:type="dcterms:W3CDTF">2022-06-07T23:33:24Z</dcterms:created>
  <dcterms:modified xsi:type="dcterms:W3CDTF">2022-06-07T14:41:29Z</dcterms:modified>
</cp:coreProperties>
</file>